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6" r:id="rId7"/>
    <p:sldId id="263" r:id="rId8"/>
    <p:sldId id="264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679752076" userId="710a05d3596ee5a0" providerId="LiveId" clId="{56A58E4A-B102-4C50-8E89-5B07F72B2D7E}"/>
    <pc:docChg chg="undo custSel modSld">
      <pc:chgData name="12679752076" userId="710a05d3596ee5a0" providerId="LiveId" clId="{56A58E4A-B102-4C50-8E89-5B07F72B2D7E}" dt="2020-04-01T20:35:32.348" v="1106" actId="6549"/>
      <pc:docMkLst>
        <pc:docMk/>
      </pc:docMkLst>
      <pc:sldChg chg="modSp mod">
        <pc:chgData name="12679752076" userId="710a05d3596ee5a0" providerId="LiveId" clId="{56A58E4A-B102-4C50-8E89-5B07F72B2D7E}" dt="2020-04-01T20:28:41.307" v="131" actId="962"/>
        <pc:sldMkLst>
          <pc:docMk/>
          <pc:sldMk cId="3685095924" sldId="257"/>
        </pc:sldMkLst>
        <pc:picChg chg="mod">
          <ac:chgData name="12679752076" userId="710a05d3596ee5a0" providerId="LiveId" clId="{56A58E4A-B102-4C50-8E89-5B07F72B2D7E}" dt="2020-04-01T20:28:41.307" v="131" actId="962"/>
          <ac:picMkLst>
            <pc:docMk/>
            <pc:sldMk cId="3685095924" sldId="257"/>
            <ac:picMk id="4" creationId="{0D1820A7-9B9F-4242-BC14-4ADC3382D758}"/>
          </ac:picMkLst>
        </pc:picChg>
      </pc:sldChg>
      <pc:sldChg chg="modSp mod">
        <pc:chgData name="12679752076" userId="710a05d3596ee5a0" providerId="LiveId" clId="{56A58E4A-B102-4C50-8E89-5B07F72B2D7E}" dt="2020-04-01T20:29:48.587" v="272" actId="962"/>
        <pc:sldMkLst>
          <pc:docMk/>
          <pc:sldMk cId="849537528" sldId="259"/>
        </pc:sldMkLst>
        <pc:spChg chg="mod">
          <ac:chgData name="12679752076" userId="710a05d3596ee5a0" providerId="LiveId" clId="{56A58E4A-B102-4C50-8E89-5B07F72B2D7E}" dt="2020-04-01T20:29:48.587" v="272" actId="962"/>
          <ac:spMkLst>
            <pc:docMk/>
            <pc:sldMk cId="849537528" sldId="259"/>
            <ac:spMk id="3" creationId="{D1509A65-0CCA-48F8-81DB-D2911F9280C5}"/>
          </ac:spMkLst>
        </pc:spChg>
        <pc:picChg chg="mod">
          <ac:chgData name="12679752076" userId="710a05d3596ee5a0" providerId="LiveId" clId="{56A58E4A-B102-4C50-8E89-5B07F72B2D7E}" dt="2020-04-01T20:29:08.892" v="203" actId="962"/>
          <ac:picMkLst>
            <pc:docMk/>
            <pc:sldMk cId="849537528" sldId="259"/>
            <ac:picMk id="4" creationId="{0D1820A7-9B9F-4242-BC14-4ADC3382D758}"/>
          </ac:picMkLst>
        </pc:picChg>
      </pc:sldChg>
      <pc:sldChg chg="modSp mod">
        <pc:chgData name="12679752076" userId="710a05d3596ee5a0" providerId="LiveId" clId="{56A58E4A-B102-4C50-8E89-5B07F72B2D7E}" dt="2020-04-01T20:31:17.572" v="554" actId="962"/>
        <pc:sldMkLst>
          <pc:docMk/>
          <pc:sldMk cId="259642229" sldId="260"/>
        </pc:sldMkLst>
        <pc:spChg chg="mod">
          <ac:chgData name="12679752076" userId="710a05d3596ee5a0" providerId="LiveId" clId="{56A58E4A-B102-4C50-8E89-5B07F72B2D7E}" dt="2020-04-01T20:31:00.601" v="451" actId="962"/>
          <ac:spMkLst>
            <pc:docMk/>
            <pc:sldMk cId="259642229" sldId="260"/>
            <ac:spMk id="3" creationId="{D1509A65-0CCA-48F8-81DB-D2911F9280C5}"/>
          </ac:spMkLst>
        </pc:spChg>
        <pc:spChg chg="mod">
          <ac:chgData name="12679752076" userId="710a05d3596ee5a0" providerId="LiveId" clId="{56A58E4A-B102-4C50-8E89-5B07F72B2D7E}" dt="2020-04-01T20:31:17.572" v="554" actId="962"/>
          <ac:spMkLst>
            <pc:docMk/>
            <pc:sldMk cId="259642229" sldId="260"/>
            <ac:spMk id="16" creationId="{04739F9A-D637-4B57-ABC9-FFF4544409BB}"/>
          </ac:spMkLst>
        </pc:spChg>
        <pc:picChg chg="mod">
          <ac:chgData name="12679752076" userId="710a05d3596ee5a0" providerId="LiveId" clId="{56A58E4A-B102-4C50-8E89-5B07F72B2D7E}" dt="2020-04-01T20:30:44.793" v="364" actId="962"/>
          <ac:picMkLst>
            <pc:docMk/>
            <pc:sldMk cId="259642229" sldId="260"/>
            <ac:picMk id="6" creationId="{C608AA8A-B377-4EE1-AD8B-04DEF8F2E3FB}"/>
          </ac:picMkLst>
        </pc:picChg>
      </pc:sldChg>
      <pc:sldChg chg="modSp mod">
        <pc:chgData name="12679752076" userId="710a05d3596ee5a0" providerId="LiveId" clId="{56A58E4A-B102-4C50-8E89-5B07F72B2D7E}" dt="2020-04-01T20:30:19.180" v="330" actId="962"/>
        <pc:sldMkLst>
          <pc:docMk/>
          <pc:sldMk cId="3889952987" sldId="261"/>
        </pc:sldMkLst>
        <pc:spChg chg="mod">
          <ac:chgData name="12679752076" userId="710a05d3596ee5a0" providerId="LiveId" clId="{56A58E4A-B102-4C50-8E89-5B07F72B2D7E}" dt="2020-04-01T20:30:19.180" v="330" actId="962"/>
          <ac:spMkLst>
            <pc:docMk/>
            <pc:sldMk cId="3889952987" sldId="261"/>
            <ac:spMk id="3" creationId="{D1509A65-0CCA-48F8-81DB-D2911F9280C5}"/>
          </ac:spMkLst>
        </pc:spChg>
        <pc:picChg chg="mod">
          <ac:chgData name="12679752076" userId="710a05d3596ee5a0" providerId="LiveId" clId="{56A58E4A-B102-4C50-8E89-5B07F72B2D7E}" dt="2020-04-01T20:30:05.251" v="274" actId="962"/>
          <ac:picMkLst>
            <pc:docMk/>
            <pc:sldMk cId="3889952987" sldId="261"/>
            <ac:picMk id="4" creationId="{0D1820A7-9B9F-4242-BC14-4ADC3382D758}"/>
          </ac:picMkLst>
        </pc:picChg>
      </pc:sldChg>
      <pc:sldChg chg="delSp modSp mod">
        <pc:chgData name="12679752076" userId="710a05d3596ee5a0" providerId="LiveId" clId="{56A58E4A-B102-4C50-8E89-5B07F72B2D7E}" dt="2020-04-01T20:34:50.166" v="1102" actId="478"/>
        <pc:sldMkLst>
          <pc:docMk/>
          <pc:sldMk cId="3413396919" sldId="262"/>
        </pc:sldMkLst>
        <pc:spChg chg="del mod">
          <ac:chgData name="12679752076" userId="710a05d3596ee5a0" providerId="LiveId" clId="{56A58E4A-B102-4C50-8E89-5B07F72B2D7E}" dt="2020-04-01T20:34:45.159" v="1100" actId="478"/>
          <ac:spMkLst>
            <pc:docMk/>
            <pc:sldMk cId="3413396919" sldId="262"/>
            <ac:spMk id="14" creationId="{91BAB670-CF33-42C1-9A9A-A86BB8363AA4}"/>
          </ac:spMkLst>
        </pc:spChg>
        <pc:spChg chg="mod">
          <ac:chgData name="12679752076" userId="710a05d3596ee5a0" providerId="LiveId" clId="{56A58E4A-B102-4C50-8E89-5B07F72B2D7E}" dt="2020-04-01T20:33:32.907" v="1014" actId="962"/>
          <ac:spMkLst>
            <pc:docMk/>
            <pc:sldMk cId="3413396919" sldId="262"/>
            <ac:spMk id="16" creationId="{04739F9A-D637-4B57-ABC9-FFF4544409BB}"/>
          </ac:spMkLst>
        </pc:spChg>
        <pc:spChg chg="del mod">
          <ac:chgData name="12679752076" userId="710a05d3596ee5a0" providerId="LiveId" clId="{56A58E4A-B102-4C50-8E89-5B07F72B2D7E}" dt="2020-04-01T20:34:50.166" v="1102" actId="478"/>
          <ac:spMkLst>
            <pc:docMk/>
            <pc:sldMk cId="3413396919" sldId="262"/>
            <ac:spMk id="18" creationId="{A58F687A-6977-4315-92F9-D38142D63093}"/>
          </ac:spMkLst>
        </pc:spChg>
        <pc:picChg chg="mod">
          <ac:chgData name="12679752076" userId="710a05d3596ee5a0" providerId="LiveId" clId="{56A58E4A-B102-4C50-8E89-5B07F72B2D7E}" dt="2020-04-01T20:34:33.700" v="1098" actId="1076"/>
          <ac:picMkLst>
            <pc:docMk/>
            <pc:sldMk cId="3413396919" sldId="262"/>
            <ac:picMk id="5" creationId="{26727E48-13BC-43AD-BAB3-0CB9ADBF3159}"/>
          </ac:picMkLst>
        </pc:picChg>
      </pc:sldChg>
      <pc:sldChg chg="modSp mod">
        <pc:chgData name="12679752076" userId="710a05d3596ee5a0" providerId="LiveId" clId="{56A58E4A-B102-4C50-8E89-5B07F72B2D7E}" dt="2020-04-01T20:32:59.232" v="844" actId="962"/>
        <pc:sldMkLst>
          <pc:docMk/>
          <pc:sldMk cId="2173147999" sldId="263"/>
        </pc:sldMkLst>
        <pc:spChg chg="mod">
          <ac:chgData name="12679752076" userId="710a05d3596ee5a0" providerId="LiveId" clId="{56A58E4A-B102-4C50-8E89-5B07F72B2D7E}" dt="2020-04-01T20:32:59.232" v="844" actId="962"/>
          <ac:spMkLst>
            <pc:docMk/>
            <pc:sldMk cId="2173147999" sldId="263"/>
            <ac:spMk id="16" creationId="{04739F9A-D637-4B57-ABC9-FFF4544409BB}"/>
          </ac:spMkLst>
        </pc:spChg>
        <pc:picChg chg="mod">
          <ac:chgData name="12679752076" userId="710a05d3596ee5a0" providerId="LiveId" clId="{56A58E4A-B102-4C50-8E89-5B07F72B2D7E}" dt="2020-04-01T20:32:46.500" v="787" actId="962"/>
          <ac:picMkLst>
            <pc:docMk/>
            <pc:sldMk cId="2173147999" sldId="263"/>
            <ac:picMk id="3" creationId="{3AA49646-ED7C-4615-B709-16E442692865}"/>
          </ac:picMkLst>
        </pc:picChg>
      </pc:sldChg>
      <pc:sldChg chg="modSp mod">
        <pc:chgData name="12679752076" userId="710a05d3596ee5a0" providerId="LiveId" clId="{56A58E4A-B102-4C50-8E89-5B07F72B2D7E}" dt="2020-04-01T20:33:16.980" v="940" actId="962"/>
        <pc:sldMkLst>
          <pc:docMk/>
          <pc:sldMk cId="1526999185" sldId="264"/>
        </pc:sldMkLst>
        <pc:spChg chg="mod">
          <ac:chgData name="12679752076" userId="710a05d3596ee5a0" providerId="LiveId" clId="{56A58E4A-B102-4C50-8E89-5B07F72B2D7E}" dt="2020-04-01T20:33:16.980" v="940" actId="962"/>
          <ac:spMkLst>
            <pc:docMk/>
            <pc:sldMk cId="1526999185" sldId="264"/>
            <ac:spMk id="16" creationId="{04739F9A-D637-4B57-ABC9-FFF4544409BB}"/>
          </ac:spMkLst>
        </pc:spChg>
        <pc:picChg chg="mod">
          <ac:chgData name="12679752076" userId="710a05d3596ee5a0" providerId="LiveId" clId="{56A58E4A-B102-4C50-8E89-5B07F72B2D7E}" dt="2020-04-01T20:33:07.325" v="846" actId="962"/>
          <ac:picMkLst>
            <pc:docMk/>
            <pc:sldMk cId="1526999185" sldId="264"/>
            <ac:picMk id="5" creationId="{B06B2A39-214C-40F0-896F-6566F7548F71}"/>
          </ac:picMkLst>
        </pc:picChg>
      </pc:sldChg>
      <pc:sldChg chg="modSp mod">
        <pc:chgData name="12679752076" userId="710a05d3596ee5a0" providerId="LiveId" clId="{56A58E4A-B102-4C50-8E89-5B07F72B2D7E}" dt="2020-04-01T20:35:32.348" v="1106" actId="6549"/>
        <pc:sldMkLst>
          <pc:docMk/>
          <pc:sldMk cId="385263487" sldId="266"/>
        </pc:sldMkLst>
        <pc:spChg chg="mod">
          <ac:chgData name="12679752076" userId="710a05d3596ee5a0" providerId="LiveId" clId="{56A58E4A-B102-4C50-8E89-5B07F72B2D7E}" dt="2020-04-01T20:32:17.960" v="709" actId="962"/>
          <ac:spMkLst>
            <pc:docMk/>
            <pc:sldMk cId="385263487" sldId="266"/>
            <ac:spMk id="14" creationId="{91BAB670-CF33-42C1-9A9A-A86BB8363AA4}"/>
          </ac:spMkLst>
        </pc:spChg>
        <pc:spChg chg="mod">
          <ac:chgData name="12679752076" userId="710a05d3596ee5a0" providerId="LiveId" clId="{56A58E4A-B102-4C50-8E89-5B07F72B2D7E}" dt="2020-04-01T20:35:29.339" v="1105" actId="6549"/>
          <ac:spMkLst>
            <pc:docMk/>
            <pc:sldMk cId="385263487" sldId="266"/>
            <ac:spMk id="16" creationId="{04739F9A-D637-4B57-ABC9-FFF4544409BB}"/>
          </ac:spMkLst>
        </pc:spChg>
        <pc:spChg chg="mod">
          <ac:chgData name="12679752076" userId="710a05d3596ee5a0" providerId="LiveId" clId="{56A58E4A-B102-4C50-8E89-5B07F72B2D7E}" dt="2020-04-01T20:35:32.348" v="1106" actId="6549"/>
          <ac:spMkLst>
            <pc:docMk/>
            <pc:sldMk cId="385263487" sldId="266"/>
            <ac:spMk id="18" creationId="{A58F687A-6977-4315-92F9-D38142D63093}"/>
          </ac:spMkLst>
        </pc:spChg>
        <pc:picChg chg="mod">
          <ac:chgData name="12679752076" userId="710a05d3596ee5a0" providerId="LiveId" clId="{56A58E4A-B102-4C50-8E89-5B07F72B2D7E}" dt="2020-04-01T20:31:38.792" v="556" actId="962"/>
          <ac:picMkLst>
            <pc:docMk/>
            <pc:sldMk cId="385263487" sldId="266"/>
            <ac:picMk id="4" creationId="{70E69D56-CAC5-410B-9EFB-CB208CBAB5C3}"/>
          </ac:picMkLst>
        </pc:picChg>
      </pc:sldChg>
      <pc:sldChg chg="delSp modSp mod">
        <pc:chgData name="12679752076" userId="710a05d3596ee5a0" providerId="LiveId" clId="{56A58E4A-B102-4C50-8E89-5B07F72B2D7E}" dt="2020-04-01T20:35:19.990" v="1104" actId="478"/>
        <pc:sldMkLst>
          <pc:docMk/>
          <pc:sldMk cId="3763507273" sldId="267"/>
        </pc:sldMkLst>
        <pc:spChg chg="mod">
          <ac:chgData name="12679752076" userId="710a05d3596ee5a0" providerId="LiveId" clId="{56A58E4A-B102-4C50-8E89-5B07F72B2D7E}" dt="2020-03-31T01:00:22.785" v="51" actId="20577"/>
          <ac:spMkLst>
            <pc:docMk/>
            <pc:sldMk cId="3763507273" sldId="267"/>
            <ac:spMk id="2" creationId="{30D0D4CB-00C4-4D73-8655-4628B27A2EF5}"/>
          </ac:spMkLst>
        </pc:spChg>
        <pc:spChg chg="del">
          <ac:chgData name="12679752076" userId="710a05d3596ee5a0" providerId="LiveId" clId="{56A58E4A-B102-4C50-8E89-5B07F72B2D7E}" dt="2020-04-01T20:35:15.988" v="1103" actId="478"/>
          <ac:spMkLst>
            <pc:docMk/>
            <pc:sldMk cId="3763507273" sldId="267"/>
            <ac:spMk id="14" creationId="{91BAB670-CF33-42C1-9A9A-A86BB8363AA4}"/>
          </ac:spMkLst>
        </pc:spChg>
        <pc:spChg chg="mod">
          <ac:chgData name="12679752076" userId="710a05d3596ee5a0" providerId="LiveId" clId="{56A58E4A-B102-4C50-8E89-5B07F72B2D7E}" dt="2020-04-01T20:34:01.340" v="1096" actId="962"/>
          <ac:spMkLst>
            <pc:docMk/>
            <pc:sldMk cId="3763507273" sldId="267"/>
            <ac:spMk id="16" creationId="{04739F9A-D637-4B57-ABC9-FFF4544409BB}"/>
          </ac:spMkLst>
        </pc:spChg>
        <pc:spChg chg="del">
          <ac:chgData name="12679752076" userId="710a05d3596ee5a0" providerId="LiveId" clId="{56A58E4A-B102-4C50-8E89-5B07F72B2D7E}" dt="2020-04-01T20:35:19.990" v="1104" actId="478"/>
          <ac:spMkLst>
            <pc:docMk/>
            <pc:sldMk cId="3763507273" sldId="267"/>
            <ac:spMk id="18" creationId="{A58F687A-6977-4315-92F9-D38142D63093}"/>
          </ac:spMkLst>
        </pc:spChg>
        <pc:picChg chg="mod">
          <ac:chgData name="12679752076" userId="710a05d3596ee5a0" providerId="LiveId" clId="{56A58E4A-B102-4C50-8E89-5B07F72B2D7E}" dt="2020-04-01T20:33:52.490" v="1016" actId="962"/>
          <ac:picMkLst>
            <pc:docMk/>
            <pc:sldMk cId="3763507273" sldId="267"/>
            <ac:picMk id="5" creationId="{26727E48-13BC-43AD-BAB3-0CB9ADBF31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36E3-8D31-416D-9267-98C7AF456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grants.gov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DBC8A-8143-47F1-98CE-B78E47071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Governor’s Office of Planning and Research</a:t>
            </a:r>
          </a:p>
          <a:p>
            <a:r>
              <a:rPr lang="en-US" dirty="0"/>
              <a:t>State Clearinghouse</a:t>
            </a:r>
          </a:p>
        </p:txBody>
      </p:sp>
    </p:spTree>
    <p:extLst>
      <p:ext uri="{BB962C8B-B14F-4D97-AF65-F5344CB8AC3E}">
        <p14:creationId xmlns:p14="http://schemas.microsoft.com/office/powerpoint/2010/main" val="73508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cap="all" dirty="0"/>
              <a:t>Saved Searches</a:t>
            </a:r>
            <a:br>
              <a:rPr lang="en-US" sz="5100" cap="all" dirty="0"/>
            </a:br>
            <a:br>
              <a:rPr lang="en-US" sz="5100" cap="all" dirty="0"/>
            </a:br>
            <a:r>
              <a:rPr lang="en-US" sz="3600" i="1" cap="all" dirty="0"/>
              <a:t>automated email updates for new grants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www.grants.gov website image">
            <a:extLst>
              <a:ext uri="{FF2B5EF4-FFF2-40B4-BE49-F238E27FC236}">
                <a16:creationId xmlns:a16="http://schemas.microsoft.com/office/drawing/2014/main" id="{26727E48-13BC-43AD-BAB3-0CB9ADBF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8" t="34704" r="7691" b="5888"/>
          <a:stretch/>
        </p:blipFill>
        <p:spPr>
          <a:xfrm>
            <a:off x="1125956" y="1717671"/>
            <a:ext cx="6132565" cy="3577746"/>
          </a:xfrm>
          <a:prstGeom prst="rect">
            <a:avLst/>
          </a:prstGeom>
        </p:spPr>
      </p:pic>
      <p:sp>
        <p:nvSpPr>
          <p:cNvPr id="16" name="Isosceles Triangle 15" descr="arrow pointing to Save Search button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10800000">
            <a:off x="6246245" y="1098518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cap="all"/>
              <a:t>Two Ways to Search for a Grant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www.grants.gov website image">
            <a:extLst>
              <a:ext uri="{FF2B5EF4-FFF2-40B4-BE49-F238E27FC236}">
                <a16:creationId xmlns:a16="http://schemas.microsoft.com/office/drawing/2014/main" id="{0D1820A7-9B9F-4242-BC14-4ADC3382D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2" t="4360" r="5795" b="7018"/>
          <a:stretch/>
        </p:blipFill>
        <p:spPr>
          <a:xfrm>
            <a:off x="1453717" y="1847488"/>
            <a:ext cx="5699627" cy="337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07337-A5D9-4F2A-A38C-2C6061AB5CD1}"/>
              </a:ext>
            </a:extLst>
          </p:cNvPr>
          <p:cNvSpPr txBox="1"/>
          <p:nvPr/>
        </p:nvSpPr>
        <p:spPr>
          <a:xfrm>
            <a:off x="1444325" y="1705043"/>
            <a:ext cx="55214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www.grants.gov</a:t>
            </a:r>
          </a:p>
        </p:txBody>
      </p:sp>
    </p:spTree>
    <p:extLst>
      <p:ext uri="{BB962C8B-B14F-4D97-AF65-F5344CB8AC3E}">
        <p14:creationId xmlns:p14="http://schemas.microsoft.com/office/powerpoint/2010/main" val="368509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cap="all" dirty="0"/>
              <a:t>Search by keyword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www.grants.gov website image">
            <a:extLst>
              <a:ext uri="{FF2B5EF4-FFF2-40B4-BE49-F238E27FC236}">
                <a16:creationId xmlns:a16="http://schemas.microsoft.com/office/drawing/2014/main" id="{0D1820A7-9B9F-4242-BC14-4ADC3382D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2" t="4360" r="5795" b="7018"/>
          <a:stretch/>
        </p:blipFill>
        <p:spPr>
          <a:xfrm>
            <a:off x="1453717" y="1847488"/>
            <a:ext cx="5699627" cy="337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07337-A5D9-4F2A-A38C-2C6061AB5CD1}"/>
              </a:ext>
            </a:extLst>
          </p:cNvPr>
          <p:cNvSpPr txBox="1"/>
          <p:nvPr/>
        </p:nvSpPr>
        <p:spPr>
          <a:xfrm>
            <a:off x="1444325" y="1705043"/>
            <a:ext cx="55214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www.grants.gov</a:t>
            </a:r>
          </a:p>
        </p:txBody>
      </p:sp>
      <p:sp>
        <p:nvSpPr>
          <p:cNvPr id="3" name="Isosceles Triangle 2" descr="arrow pointing at keyword search">
            <a:extLst>
              <a:ext uri="{FF2B5EF4-FFF2-40B4-BE49-F238E27FC236}">
                <a16:creationId xmlns:a16="http://schemas.microsoft.com/office/drawing/2014/main" id="{D1509A65-0CCA-48F8-81DB-D2911F9280C5}"/>
              </a:ext>
            </a:extLst>
          </p:cNvPr>
          <p:cNvSpPr/>
          <p:nvPr/>
        </p:nvSpPr>
        <p:spPr>
          <a:xfrm rot="5400000">
            <a:off x="4178549" y="1876620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cap="all" dirty="0"/>
              <a:t>Search tab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www.grants.gov website image">
            <a:extLst>
              <a:ext uri="{FF2B5EF4-FFF2-40B4-BE49-F238E27FC236}">
                <a16:creationId xmlns:a16="http://schemas.microsoft.com/office/drawing/2014/main" id="{0D1820A7-9B9F-4242-BC14-4ADC3382D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2" t="4360" r="5795" b="7018"/>
          <a:stretch/>
        </p:blipFill>
        <p:spPr>
          <a:xfrm>
            <a:off x="1453717" y="1847488"/>
            <a:ext cx="5699627" cy="337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07337-A5D9-4F2A-A38C-2C6061AB5CD1}"/>
              </a:ext>
            </a:extLst>
          </p:cNvPr>
          <p:cNvSpPr txBox="1"/>
          <p:nvPr/>
        </p:nvSpPr>
        <p:spPr>
          <a:xfrm>
            <a:off x="1444325" y="1705043"/>
            <a:ext cx="55214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www.grants.gov</a:t>
            </a:r>
          </a:p>
        </p:txBody>
      </p:sp>
      <p:sp>
        <p:nvSpPr>
          <p:cNvPr id="3" name="Isosceles Triangle 2" descr="arrow pointing to search tab">
            <a:extLst>
              <a:ext uri="{FF2B5EF4-FFF2-40B4-BE49-F238E27FC236}">
                <a16:creationId xmlns:a16="http://schemas.microsoft.com/office/drawing/2014/main" id="{D1509A65-0CCA-48F8-81DB-D2911F9280C5}"/>
              </a:ext>
            </a:extLst>
          </p:cNvPr>
          <p:cNvSpPr/>
          <p:nvPr/>
        </p:nvSpPr>
        <p:spPr>
          <a:xfrm>
            <a:off x="2062773" y="2696471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cap="all" dirty="0"/>
              <a:t>Search tab</a:t>
            </a:r>
            <a:br>
              <a:rPr lang="en-US" sz="5100" cap="all" dirty="0"/>
            </a:br>
            <a:br>
              <a:rPr lang="en-US" sz="5100" cap="all" dirty="0"/>
            </a:br>
            <a:r>
              <a:rPr lang="en-US" sz="3600" i="1" cap="all" dirty="0"/>
              <a:t>Search by Keyword or ID number, filter by Status…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www.grants.gov website image of search tab">
            <a:extLst>
              <a:ext uri="{FF2B5EF4-FFF2-40B4-BE49-F238E27FC236}">
                <a16:creationId xmlns:a16="http://schemas.microsoft.com/office/drawing/2014/main" id="{C608AA8A-B377-4EE1-AD8B-04DEF8F2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1" t="8896" r="62883" b="31296"/>
          <a:stretch/>
        </p:blipFill>
        <p:spPr>
          <a:xfrm>
            <a:off x="2075604" y="1456040"/>
            <a:ext cx="3905844" cy="4099688"/>
          </a:xfrm>
          <a:prstGeom prst="rect">
            <a:avLst/>
          </a:prstGeom>
        </p:spPr>
      </p:pic>
      <p:sp>
        <p:nvSpPr>
          <p:cNvPr id="3" name="Isosceles Triangle 2" descr="arrow pointing to basic search criteria">
            <a:extLst>
              <a:ext uri="{FF2B5EF4-FFF2-40B4-BE49-F238E27FC236}">
                <a16:creationId xmlns:a16="http://schemas.microsoft.com/office/drawing/2014/main" id="{D1509A65-0CCA-48F8-81DB-D2911F9280C5}"/>
              </a:ext>
            </a:extLst>
          </p:cNvPr>
          <p:cNvSpPr/>
          <p:nvPr/>
        </p:nvSpPr>
        <p:spPr>
          <a:xfrm rot="5400000">
            <a:off x="1423294" y="3121572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 descr="arrow pointing to opportunity status search field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5400000">
            <a:off x="1423293" y="4243961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cap="all" dirty="0"/>
              <a:t>Search tab</a:t>
            </a:r>
            <a:br>
              <a:rPr lang="en-US" sz="5100" cap="all" dirty="0"/>
            </a:br>
            <a:br>
              <a:rPr lang="en-US" sz="5100" cap="all" dirty="0"/>
            </a:br>
            <a:r>
              <a:rPr lang="en-US" sz="3600" i="1" cap="all" dirty="0"/>
              <a:t>filter by applicant, category or federal agency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Isosceles Triangle 15" descr="arrow pointing to eligibility filter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5400000">
            <a:off x="1099452" y="1029183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ww.grants.gov website image">
            <a:extLst>
              <a:ext uri="{FF2B5EF4-FFF2-40B4-BE49-F238E27FC236}">
                <a16:creationId xmlns:a16="http://schemas.microsoft.com/office/drawing/2014/main" id="{70E69D56-CAC5-410B-9EFB-CB208CBAB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3" t="10705" r="56794" b="24995"/>
          <a:stretch/>
        </p:blipFill>
        <p:spPr>
          <a:xfrm>
            <a:off x="1876408" y="1269023"/>
            <a:ext cx="4545497" cy="4407521"/>
          </a:xfrm>
          <a:prstGeom prst="rect">
            <a:avLst/>
          </a:prstGeom>
        </p:spPr>
      </p:pic>
      <p:sp>
        <p:nvSpPr>
          <p:cNvPr id="14" name="Isosceles Triangle 13" descr="arrow pointing to category filter">
            <a:extLst>
              <a:ext uri="{FF2B5EF4-FFF2-40B4-BE49-F238E27FC236}">
                <a16:creationId xmlns:a16="http://schemas.microsoft.com/office/drawing/2014/main" id="{91BAB670-CF33-42C1-9A9A-A86BB8363AA4}"/>
              </a:ext>
            </a:extLst>
          </p:cNvPr>
          <p:cNvSpPr/>
          <p:nvPr/>
        </p:nvSpPr>
        <p:spPr>
          <a:xfrm rot="5400000">
            <a:off x="1099452" y="2198857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 descr="arrow pointing to agency filter">
            <a:extLst>
              <a:ext uri="{FF2B5EF4-FFF2-40B4-BE49-F238E27FC236}">
                <a16:creationId xmlns:a16="http://schemas.microsoft.com/office/drawing/2014/main" id="{A58F687A-6977-4315-92F9-D38142D63093}"/>
              </a:ext>
            </a:extLst>
          </p:cNvPr>
          <p:cNvSpPr/>
          <p:nvPr/>
        </p:nvSpPr>
        <p:spPr>
          <a:xfrm rot="5400000">
            <a:off x="1100483" y="3425732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cap="all" dirty="0"/>
              <a:t>Select the Grant link for…</a:t>
            </a:r>
            <a:endParaRPr lang="en-US" sz="3600" i="1" cap="all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 descr="www.grants.gov website image">
            <a:extLst>
              <a:ext uri="{FF2B5EF4-FFF2-40B4-BE49-F238E27FC236}">
                <a16:creationId xmlns:a16="http://schemas.microsoft.com/office/drawing/2014/main" id="{3AA49646-ED7C-4615-B709-16E442692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8" t="35686" r="32752" b="9857"/>
          <a:stretch/>
        </p:blipFill>
        <p:spPr>
          <a:xfrm>
            <a:off x="1526821" y="1429138"/>
            <a:ext cx="5176739" cy="4224403"/>
          </a:xfrm>
          <a:prstGeom prst="rect">
            <a:avLst/>
          </a:prstGeom>
        </p:spPr>
      </p:pic>
      <p:sp>
        <p:nvSpPr>
          <p:cNvPr id="16" name="Isosceles Triangle 15" descr="arrow pointing to grant link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5400000">
            <a:off x="911162" y="3226473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cap="all" dirty="0"/>
              <a:t>The Grant page with more info</a:t>
            </a:r>
            <a:endParaRPr lang="en-US" sz="3600" i="1" cap="all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www.grants.gov website image">
            <a:extLst>
              <a:ext uri="{FF2B5EF4-FFF2-40B4-BE49-F238E27FC236}">
                <a16:creationId xmlns:a16="http://schemas.microsoft.com/office/drawing/2014/main" id="{B06B2A39-214C-40F0-896F-6566F754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3" t="8896" r="7213" b="5485"/>
          <a:stretch/>
        </p:blipFill>
        <p:spPr>
          <a:xfrm>
            <a:off x="1306858" y="1971066"/>
            <a:ext cx="5909481" cy="3279437"/>
          </a:xfrm>
          <a:prstGeom prst="rect">
            <a:avLst/>
          </a:prstGeom>
        </p:spPr>
      </p:pic>
      <p:sp>
        <p:nvSpPr>
          <p:cNvPr id="16" name="Isosceles Triangle 15" descr="arrow pointing to grant opportunity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10800000">
            <a:off x="1115665" y="1800630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0D4CB-00C4-4D73-8655-4628B27A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226" y="1562582"/>
            <a:ext cx="3355942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cap="all" dirty="0"/>
              <a:t>Search tab</a:t>
            </a:r>
            <a:br>
              <a:rPr lang="en-US" sz="5100" cap="all" dirty="0"/>
            </a:br>
            <a:br>
              <a:rPr lang="en-US" sz="5100" cap="all" dirty="0"/>
            </a:br>
            <a:r>
              <a:rPr lang="en-US" sz="3600" i="1" cap="all" dirty="0"/>
              <a:t>search results can be saved (for registered users)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www.grants.gov website image">
            <a:extLst>
              <a:ext uri="{FF2B5EF4-FFF2-40B4-BE49-F238E27FC236}">
                <a16:creationId xmlns:a16="http://schemas.microsoft.com/office/drawing/2014/main" id="{26727E48-13BC-43AD-BAB3-0CB9ADBF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8" t="34704" r="7691" b="5888"/>
          <a:stretch/>
        </p:blipFill>
        <p:spPr>
          <a:xfrm>
            <a:off x="1125956" y="1717671"/>
            <a:ext cx="6132565" cy="3577746"/>
          </a:xfrm>
          <a:prstGeom prst="rect">
            <a:avLst/>
          </a:prstGeom>
        </p:spPr>
      </p:pic>
      <p:sp>
        <p:nvSpPr>
          <p:cNvPr id="16" name="Isosceles Triangle 15" descr="arrow pointing to Save Search button">
            <a:extLst>
              <a:ext uri="{FF2B5EF4-FFF2-40B4-BE49-F238E27FC236}">
                <a16:creationId xmlns:a16="http://schemas.microsoft.com/office/drawing/2014/main" id="{04739F9A-D637-4B57-ABC9-FFF4544409BB}"/>
              </a:ext>
            </a:extLst>
          </p:cNvPr>
          <p:cNvSpPr/>
          <p:nvPr/>
        </p:nvSpPr>
        <p:spPr>
          <a:xfrm rot="10800000">
            <a:off x="6246245" y="1098518"/>
            <a:ext cx="821635" cy="76862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969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105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How to use grants.gov</vt:lpstr>
      <vt:lpstr>Two Ways to Search for a Grant</vt:lpstr>
      <vt:lpstr>Search by keyword</vt:lpstr>
      <vt:lpstr>Search tab</vt:lpstr>
      <vt:lpstr>Search tab  Search by Keyword or ID number, filter by Status…</vt:lpstr>
      <vt:lpstr>Search tab  filter by applicant, category or federal agency</vt:lpstr>
      <vt:lpstr>Select the Grant link for…</vt:lpstr>
      <vt:lpstr>The Grant page with more info</vt:lpstr>
      <vt:lpstr>Search tab  search results can be saved (for registered users)</vt:lpstr>
      <vt:lpstr>Saved Searches  automated email updates for new 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grants.gov</dc:title>
  <dc:creator>Amy Miller</dc:creator>
  <cp:lastModifiedBy>12679752076</cp:lastModifiedBy>
  <cp:revision>5</cp:revision>
  <dcterms:created xsi:type="dcterms:W3CDTF">2020-03-31T00:22:04Z</dcterms:created>
  <dcterms:modified xsi:type="dcterms:W3CDTF">2020-04-01T20:35:40Z</dcterms:modified>
</cp:coreProperties>
</file>